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63" r:id="rId3"/>
    <p:sldId id="304" r:id="rId4"/>
    <p:sldId id="322" r:id="rId5"/>
    <p:sldId id="317" r:id="rId6"/>
    <p:sldId id="338" r:id="rId7"/>
    <p:sldId id="339" r:id="rId8"/>
    <p:sldId id="340" r:id="rId9"/>
    <p:sldId id="341" r:id="rId10"/>
    <p:sldId id="342" r:id="rId11"/>
    <p:sldId id="364" r:id="rId12"/>
    <p:sldId id="343" r:id="rId13"/>
    <p:sldId id="347" r:id="rId14"/>
    <p:sldId id="345" r:id="rId15"/>
    <p:sldId id="346" r:id="rId16"/>
    <p:sldId id="344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68" r:id="rId25"/>
    <p:sldId id="367" r:id="rId26"/>
    <p:sldId id="369" r:id="rId27"/>
    <p:sldId id="35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8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00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42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92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3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9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5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3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6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6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5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3E0C-874D-4EED-BC30-C01BED0E98B6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ED4985-6ACC-4E6A-89E8-688DFE39F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yedorogi.minsk-region.by/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9.wdp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microsoft.com/office/2007/relationships/hdphoto" Target="../media/hdphoto11.wdp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5.wdp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7.wdp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9.wdp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21.wdp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24.wdp"/><Relationship Id="rId4" Type="http://schemas.openxmlformats.org/officeDocument/2006/relationships/image" Target="../media/image38.jpeg"/><Relationship Id="rId9" Type="http://schemas.microsoft.com/office/2007/relationships/hdphoto" Target="../media/hdphoto26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7" Type="http://schemas.microsoft.com/office/2007/relationships/hdphoto" Target="../media/hdphoto29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microsoft.com/office/2007/relationships/hdphoto" Target="../media/hdphoto28.wdp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microsoft.com/office/2007/relationships/hdphoto" Target="../media/hdphoto5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starye-dorogi.by/https-sport-tourism-starye-dorogi-by/&#1101;&#1082;&#1089;&#1082;&#1091;&#1088;&#1089;&#1080;&#1086;&#1085;&#1085;&#1099;&#1077;-&#1084;&#1072;&#1088;&#1096;&#1088;&#1091;&#1090;&#1099;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1904" y="755073"/>
            <a:ext cx="8915399" cy="2262781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Стародорожский район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9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Экскурсионные маршруты </a:t>
            </a:r>
            <a:r>
              <a:rPr lang="ru-RU" dirty="0" err="1"/>
              <a:t>Стародорожского</a:t>
            </a:r>
            <a:r>
              <a:rPr lang="ru-RU" dirty="0"/>
              <a:t>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1934" y="2250141"/>
            <a:ext cx="3022694" cy="3777622"/>
          </a:xfrm>
        </p:spPr>
        <p:txBody>
          <a:bodyPr/>
          <a:lstStyle/>
          <a:p>
            <a:pPr algn="just"/>
            <a:r>
              <a:rPr lang="ru-RU" dirty="0" smtClean="0"/>
              <a:t>Маршрут «</a:t>
            </a:r>
            <a:r>
              <a:rPr lang="ru-RU" b="1" dirty="0" smtClean="0"/>
              <a:t>ПРАВОСЛАВНЫЕ </a:t>
            </a:r>
            <a:r>
              <a:rPr lang="ru-RU" b="1" dirty="0"/>
              <a:t>ЦЕРКВИ </a:t>
            </a:r>
            <a:r>
              <a:rPr lang="ru-RU" b="1" dirty="0" smtClean="0"/>
              <a:t>СТАРОДОРОЖЧИНЫ</a:t>
            </a:r>
            <a:r>
              <a:rPr lang="ru-RU" dirty="0" smtClean="0"/>
              <a:t>» ставит целью знакомство с историей возникновения и архитектурой православных храмов </a:t>
            </a:r>
            <a:r>
              <a:rPr lang="ru-RU" dirty="0" err="1" smtClean="0"/>
              <a:t>Стародорожчины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3315" name="Picture 3" descr="C:\Users\Admin\Desktop\церкв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536" y="2209052"/>
            <a:ext cx="3094038" cy="39020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2" y="431112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Экскурсионные маршруты </a:t>
            </a:r>
            <a:r>
              <a:rPr lang="ru-RU" dirty="0" err="1"/>
              <a:t>Стародорожского</a:t>
            </a:r>
            <a:r>
              <a:rPr lang="ru-RU" dirty="0"/>
              <a:t>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1934" y="2250141"/>
            <a:ext cx="3022694" cy="37776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Маршрут «</a:t>
            </a:r>
            <a:r>
              <a:rPr lang="ru-RU" b="1" dirty="0" smtClean="0"/>
              <a:t>СОЛОМЕННЫЙ УЗОР СТАРОДОРОЖСКОГО КРАЯ</a:t>
            </a:r>
            <a:r>
              <a:rPr lang="ru-RU" dirty="0" smtClean="0"/>
              <a:t>» ставит целью ознакомление с нематериальной историко-культурной ценностью– традицией изготовления ковров в технике аппликации соломкой по ткани и популяризацию народных ремесел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23" y="1904999"/>
            <a:ext cx="3270846" cy="4123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7028" r="6837" b="6485"/>
          <a:stretch/>
        </p:blipFill>
        <p:spPr>
          <a:xfrm>
            <a:off x="9674629" y="4175733"/>
            <a:ext cx="1829984" cy="18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Проживание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40814" y="5927834"/>
            <a:ext cx="788276" cy="72521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b="1" dirty="0" smtClean="0"/>
              <a:t>Охотничий комплекс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13" y="1210469"/>
            <a:ext cx="5181600" cy="3501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44436" y="1598613"/>
            <a:ext cx="3849975" cy="4262436"/>
          </a:xfrm>
        </p:spPr>
        <p:txBody>
          <a:bodyPr>
            <a:normAutofit/>
          </a:bodyPr>
          <a:lstStyle/>
          <a:p>
            <a:pPr algn="just"/>
            <a:r>
              <a:rPr lang="be-BY" dirty="0"/>
              <a:t>Охотничий комплекс из двух домов охоты, которые предоставляют услуги по проживанию, нескольким видам охоты, рыбной ловле и организации </a:t>
            </a:r>
            <a:r>
              <a:rPr lang="be-BY" dirty="0" smtClean="0"/>
              <a:t>досуга, действует на базе ГОЛХУ «Стародорожский опытный лесхоз».  К услугам охотников предлагаются баня, </a:t>
            </a:r>
            <a:r>
              <a:rPr lang="ru-RU" dirty="0"/>
              <a:t>бассейн, бильярд, душевая кабина, санузел, стиральная машина. </a:t>
            </a:r>
            <a:r>
              <a:rPr lang="ru-RU" dirty="0" smtClean="0"/>
              <a:t>Комната для гостей оборудована электрическим камином и телевизором. На территории второго дома охотника есть беседки для отдыха или проведения мероприятий. В наличии сейф для хранения оружия, 10 стрелковых вышек, места для разведки дичи, холодильные камеры для хранения продукции, вольер для собак.</a:t>
            </a:r>
            <a:endParaRPr lang="be-BY" dirty="0" smtClean="0"/>
          </a:p>
        </p:txBody>
      </p:sp>
      <p:pic>
        <p:nvPicPr>
          <p:cNvPr id="1026" name="Picture 2" descr="C:\Users\Admin\Downloads\qr-co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1900" y="4806950"/>
            <a:ext cx="1422400" cy="142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0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Агроусадьба</a:t>
            </a:r>
            <a:r>
              <a:rPr lang="ru-RU" b="1" dirty="0" smtClean="0"/>
              <a:t> «Андреевская заимка»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998" y="446088"/>
            <a:ext cx="4321630" cy="2881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«Андреевская заимка» расположена в д. </a:t>
            </a:r>
            <a:r>
              <a:rPr lang="ru-RU" dirty="0" err="1" smtClean="0"/>
              <a:t>Мишевичи</a:t>
            </a:r>
            <a:r>
              <a:rPr lang="ru-RU" dirty="0" smtClean="0"/>
              <a:t>. Она представляет собой дом с сельским колоритом, рассчитанный на 12 человек. Территория усадьбы хорошо оформлена и облагорожена. «Андреевская заимка» прекрасно подходит для семейного отдыха. К услугам постояльцев добавляется рыбалка на р. Птичь, </a:t>
            </a:r>
            <a:r>
              <a:rPr lang="ru-RU" dirty="0" err="1" smtClean="0"/>
              <a:t>мангальная</a:t>
            </a:r>
            <a:r>
              <a:rPr lang="ru-RU" dirty="0" smtClean="0"/>
              <a:t> зона и баня. Неподалеку находится охотничье хозяйство. Живописные места позволяют проводить великолепные фотосессии. Есть возможность проведения банкетов, свадеб и других праздников.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998" y="3457803"/>
            <a:ext cx="4321630" cy="288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dmin\Downloads\qr-code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0595" y="5221289"/>
            <a:ext cx="1117600" cy="111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6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Агроусадьба</a:t>
            </a:r>
            <a:r>
              <a:rPr lang="ru-RU" b="1" dirty="0" smtClean="0"/>
              <a:t> «</a:t>
            </a:r>
            <a:r>
              <a:rPr lang="ru-RU" b="1" dirty="0" err="1" smtClean="0"/>
              <a:t>Барберовка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141" y="315460"/>
            <a:ext cx="4466316" cy="299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598613"/>
            <a:ext cx="3656011" cy="4262436"/>
          </a:xfrm>
        </p:spPr>
        <p:txBody>
          <a:bodyPr/>
          <a:lstStyle/>
          <a:p>
            <a:pPr algn="just"/>
            <a:r>
              <a:rPr lang="ru-RU" dirty="0" err="1" smtClean="0"/>
              <a:t>Агроусадьба</a:t>
            </a:r>
            <a:r>
              <a:rPr lang="ru-RU" dirty="0" smtClean="0"/>
              <a:t> «</a:t>
            </a:r>
            <a:r>
              <a:rPr lang="ru-RU" dirty="0" err="1" smtClean="0"/>
              <a:t>Барберовка</a:t>
            </a:r>
            <a:r>
              <a:rPr lang="ru-RU" dirty="0" smtClean="0"/>
              <a:t>» расположена рядом с </a:t>
            </a:r>
            <a:r>
              <a:rPr lang="ru-RU" dirty="0" err="1" smtClean="0"/>
              <a:t>аг</a:t>
            </a:r>
            <a:r>
              <a:rPr lang="ru-RU" dirty="0" smtClean="0"/>
              <a:t>. </a:t>
            </a:r>
            <a:r>
              <a:rPr lang="ru-RU" dirty="0" err="1" smtClean="0"/>
              <a:t>Положевичи</a:t>
            </a:r>
            <a:r>
              <a:rPr lang="ru-RU" dirty="0" smtClean="0"/>
              <a:t>. Она представляет собой дом со всеми удобствами, рассчитанный на 4 семьи. В наличии бильярд, </a:t>
            </a:r>
            <a:r>
              <a:rPr lang="ru-RU" dirty="0"/>
              <a:t>т</a:t>
            </a:r>
            <a:r>
              <a:rPr lang="ru-RU" dirty="0" smtClean="0"/>
              <a:t>еннис, </a:t>
            </a:r>
            <a:r>
              <a:rPr lang="ru-RU" dirty="0" err="1"/>
              <a:t>дартс</a:t>
            </a:r>
            <a:r>
              <a:rPr lang="ru-RU" dirty="0"/>
              <a:t>, велосипед, мангал, библиотека, телевизор, музыкальный центр, спортивный инвентарь. Русская баня, кухня для каждой семьи с набором бытовой техники и посуды. </a:t>
            </a:r>
            <a:r>
              <a:rPr lang="ru-RU" dirty="0" smtClean="0"/>
              <a:t>Усадьба расположена в живописном месте, в 1 км от прекрасного </a:t>
            </a:r>
            <a:r>
              <a:rPr lang="ru-RU" dirty="0" err="1" smtClean="0"/>
              <a:t>Буденичского</a:t>
            </a:r>
            <a:r>
              <a:rPr lang="ru-RU" dirty="0" smtClean="0"/>
              <a:t> озера.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141" y="3504811"/>
            <a:ext cx="4466316" cy="297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\Downloads\qr-code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2914" y="4703618"/>
            <a:ext cx="1435100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8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023" y="451136"/>
            <a:ext cx="3505199" cy="976312"/>
          </a:xfrm>
        </p:spPr>
        <p:txBody>
          <a:bodyPr/>
          <a:lstStyle/>
          <a:p>
            <a:pPr algn="ctr"/>
            <a:r>
              <a:rPr lang="be-BY" b="1" dirty="0"/>
              <a:t>Гостиница </a:t>
            </a: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>“</a:t>
            </a:r>
            <a:r>
              <a:rPr lang="be-BY" b="1" dirty="0"/>
              <a:t>На ростанях</a:t>
            </a:r>
            <a:r>
              <a:rPr lang="be-BY" b="1" dirty="0" smtClean="0"/>
              <a:t>”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054" y="1135117"/>
            <a:ext cx="5758463" cy="383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34836" y="1598613"/>
            <a:ext cx="4459575" cy="4262436"/>
          </a:xfrm>
        </p:spPr>
        <p:txBody>
          <a:bodyPr/>
          <a:lstStyle/>
          <a:p>
            <a:pPr algn="just"/>
            <a:r>
              <a:rPr lang="be-BY" dirty="0" smtClean="0"/>
              <a:t>Трехэтажное здание гостиницы «На ростанях» простроено </a:t>
            </a:r>
            <a:r>
              <a:rPr lang="be-BY" dirty="0"/>
              <a:t>в 1970 году, в 2005 году </a:t>
            </a:r>
            <a:r>
              <a:rPr lang="be-BY" dirty="0" smtClean="0"/>
              <a:t>реконструировано.  Гостиница расположена по </a:t>
            </a:r>
            <a:r>
              <a:rPr lang="be-BY" dirty="0"/>
              <a:t>ул. </a:t>
            </a:r>
            <a:r>
              <a:rPr lang="be-BY" dirty="0" smtClean="0"/>
              <a:t>Коммунистическая д. 19. Гостям города предлагается </a:t>
            </a:r>
            <a:r>
              <a:rPr lang="be-BY" dirty="0"/>
              <a:t>размещение в 25 </a:t>
            </a:r>
            <a:r>
              <a:rPr lang="be-BY" dirty="0" smtClean="0"/>
              <a:t>номерах разных </a:t>
            </a:r>
            <a:r>
              <a:rPr lang="be-BY" dirty="0"/>
              <a:t>типов, расчитанных на проживание 78 человек. В услуги постояльцев входят пользование кухней и охраняемой стоянкой.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8098" r="7042" b="8098"/>
          <a:stretch/>
        </p:blipFill>
        <p:spPr>
          <a:xfrm>
            <a:off x="4204139" y="3526468"/>
            <a:ext cx="1734206" cy="16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40814" y="5927834"/>
            <a:ext cx="788276" cy="72521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494" y="1387917"/>
            <a:ext cx="4574034" cy="1280890"/>
          </a:xfrm>
        </p:spPr>
        <p:txBody>
          <a:bodyPr numCol="1">
            <a:normAutofit fontScale="90000"/>
          </a:bodyPr>
          <a:lstStyle/>
          <a:p>
            <a:pPr algn="ctr"/>
            <a:r>
              <a:rPr lang="ru-RU" b="1" dirty="0" smtClean="0"/>
              <a:t>Кафе-бар «Максим»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4099" y="5646295"/>
            <a:ext cx="3992732" cy="576262"/>
          </a:xfrm>
        </p:spPr>
        <p:txBody>
          <a:bodyPr/>
          <a:lstStyle/>
          <a:p>
            <a:pPr algn="ctr"/>
            <a:r>
              <a:rPr lang="ru-RU" dirty="0" smtClean="0"/>
              <a:t>Адрес: ул</a:t>
            </a:r>
            <a:r>
              <a:rPr lang="ru-RU" dirty="0"/>
              <a:t>. Кирова, </a:t>
            </a:r>
            <a:r>
              <a:rPr lang="ru-RU" dirty="0" smtClean="0"/>
              <a:t>40а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935" y="1970039"/>
            <a:ext cx="6525152" cy="367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8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8115" y="1750781"/>
            <a:ext cx="8912708" cy="1280890"/>
          </a:xfrm>
        </p:spPr>
        <p:txBody>
          <a:bodyPr numCol="2"/>
          <a:lstStyle/>
          <a:p>
            <a:pPr algn="ctr"/>
            <a:r>
              <a:rPr lang="ru-RU" b="1" dirty="0" smtClean="0"/>
              <a:t>Кафе «Юлия»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Кафе «Магистраль»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6877" y="5718571"/>
            <a:ext cx="3992732" cy="576262"/>
          </a:xfrm>
        </p:spPr>
        <p:txBody>
          <a:bodyPr/>
          <a:lstStyle/>
          <a:p>
            <a:pPr algn="ctr"/>
            <a:r>
              <a:rPr lang="ru-RU" dirty="0" smtClean="0"/>
              <a:t>Адрес</a:t>
            </a:r>
            <a:r>
              <a:rPr lang="ru-RU" dirty="0"/>
              <a:t>: ул. Кирова 38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36793" y="5718571"/>
            <a:ext cx="3999001" cy="576262"/>
          </a:xfrm>
        </p:spPr>
        <p:txBody>
          <a:bodyPr/>
          <a:lstStyle/>
          <a:p>
            <a:pPr algn="ctr"/>
            <a:r>
              <a:rPr lang="ru-RU" dirty="0"/>
              <a:t>Адрес: ул. Московская 1А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59715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39" y="3031671"/>
            <a:ext cx="4287884" cy="238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4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Физическая культура и спорт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1917" y="1121709"/>
            <a:ext cx="8912708" cy="1280890"/>
          </a:xfrm>
        </p:spPr>
        <p:txBody>
          <a:bodyPr numCol="2"/>
          <a:lstStyle/>
          <a:p>
            <a:pPr algn="ctr"/>
            <a:r>
              <a:rPr lang="ru-RU" b="1" dirty="0" smtClean="0"/>
              <a:t>Ресторан «Заря»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Кафе «Олимп»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4547" y="6006702"/>
            <a:ext cx="3992732" cy="576262"/>
          </a:xfrm>
        </p:spPr>
        <p:txBody>
          <a:bodyPr/>
          <a:lstStyle/>
          <a:p>
            <a:pPr algn="ctr"/>
            <a:r>
              <a:rPr lang="ru-RU" dirty="0" smtClean="0"/>
              <a:t>Адрес</a:t>
            </a:r>
            <a:r>
              <a:rPr lang="ru-RU" dirty="0"/>
              <a:t>: ул. </a:t>
            </a:r>
            <a:r>
              <a:rPr lang="ru-RU" dirty="0" smtClean="0"/>
              <a:t>Пролетарская, 18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37380" y="6006702"/>
            <a:ext cx="3999001" cy="576262"/>
          </a:xfrm>
        </p:spPr>
        <p:txBody>
          <a:bodyPr/>
          <a:lstStyle/>
          <a:p>
            <a:pPr algn="ctr"/>
            <a:r>
              <a:rPr lang="ru-RU" dirty="0"/>
              <a:t>Адрес: ул. </a:t>
            </a:r>
            <a:r>
              <a:rPr lang="ru-RU" dirty="0" smtClean="0"/>
              <a:t>Московская, 44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553608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06" b="25833"/>
          <a:stretch/>
        </p:blipFill>
        <p:spPr>
          <a:xfrm>
            <a:off x="7808626" y="1836681"/>
            <a:ext cx="3077277" cy="379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9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Брендовая продукция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40814" y="5927834"/>
            <a:ext cx="788276" cy="72521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b="1" dirty="0" smtClean="0"/>
              <a:t>СтаДар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be-BY" dirty="0" smtClean="0"/>
              <a:t>Соки</a:t>
            </a:r>
            <a:r>
              <a:rPr lang="be-BY" dirty="0"/>
              <a:t>, морсы, нектары, варенье, консервированные фрукты, томатные соусы и сиропы марки «</a:t>
            </a:r>
            <a:r>
              <a:rPr lang="be-BY" dirty="0" smtClean="0"/>
              <a:t>СтаДар» производятся </a:t>
            </a:r>
            <a:r>
              <a:rPr lang="be-BY" dirty="0"/>
              <a:t>на  ПУП “Стародорожский плодоовощной завод</a:t>
            </a:r>
            <a:r>
              <a:rPr lang="be-BY" dirty="0" smtClean="0"/>
              <a:t>”. </a:t>
            </a:r>
            <a:r>
              <a:rPr lang="be-BY" dirty="0"/>
              <a:t>С</a:t>
            </a:r>
            <a:r>
              <a:rPr lang="be-BY" dirty="0" smtClean="0"/>
              <a:t>оздан </a:t>
            </a:r>
            <a:r>
              <a:rPr lang="be-BY" dirty="0"/>
              <a:t>в 1994 году на базе Стародорожского участка Слуцкого плодоовощного завода. </a:t>
            </a:r>
            <a:endParaRPr lang="ru-RU" dirty="0"/>
          </a:p>
        </p:txBody>
      </p:sp>
      <p:pic>
        <p:nvPicPr>
          <p:cNvPr id="1026" name="Picture 2" descr="C:\Users\Admin\Desktop\dorofeev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149" y="1458066"/>
            <a:ext cx="5122043" cy="307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unnam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569" y="4052627"/>
            <a:ext cx="3833101" cy="255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58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Минеральная вода «</a:t>
            </a:r>
            <a:r>
              <a:rPr lang="ru-RU" b="1" dirty="0" err="1" smtClean="0"/>
              <a:t>Стародорожская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940" y="690804"/>
            <a:ext cx="4001860" cy="225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Добыча воды из артезианской скважины в Старых Дорогах началась в 1991 году. Вода поднимается с глубины 324 метров, затем проходит систему фильтрации и очистки, газируется и разливается по бутылкам, которые выпускаются по 6 тыс. единиц в день. Полученная минеральная вода известна под маркой «</a:t>
            </a:r>
            <a:r>
              <a:rPr lang="ru-RU" dirty="0" err="1" smtClean="0"/>
              <a:t>Стародорожская</a:t>
            </a:r>
            <a:r>
              <a:rPr lang="ru-RU" dirty="0" smtClean="0"/>
              <a:t>». Цех по производству безалкогольных напитков выпускает также сладкие напитки, такие как </a:t>
            </a:r>
            <a:r>
              <a:rPr lang="ru-RU" dirty="0"/>
              <a:t>«Крем-сода», «Ключик», «Лимонад», «Ситро», «Дюшес», «С ароматом барбариса», «С ароматом тархуна», «Кола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249" y="3178628"/>
            <a:ext cx="2901242" cy="2844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27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19" y="15795"/>
            <a:ext cx="12210319" cy="6857977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29491" y="44824"/>
            <a:ext cx="11485418" cy="13267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Кто хоть однажды побывал в Старых Дорогах, тот обязательно захочет вернуться сюда  – чтобы полюбоваться прекрасными пейзажами, поблуждать по щедрым грибным местам, познакомиться с народными традициями и богатой историей этого древнего белорусского края. </a:t>
            </a:r>
            <a:endParaRPr lang="ru-RU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427" y="794326"/>
            <a:ext cx="7339082" cy="435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81" y="1186213"/>
            <a:ext cx="2466474" cy="358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415" y="0"/>
            <a:ext cx="2616695" cy="299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2237" y="2442357"/>
            <a:ext cx="1799772" cy="307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2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905" y="178192"/>
            <a:ext cx="6512834" cy="433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562" y="2622019"/>
            <a:ext cx="3381827" cy="333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709" y="2184376"/>
            <a:ext cx="3214497" cy="366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8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205" y="489631"/>
            <a:ext cx="3505199" cy="976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ГУ «Физкультурно-оздоровительный центр </a:t>
            </a:r>
            <a:r>
              <a:rPr lang="ru-RU" b="1" dirty="0" err="1" smtClean="0"/>
              <a:t>Стародорожского</a:t>
            </a:r>
            <a:r>
              <a:rPr lang="ru-RU" b="1" dirty="0" smtClean="0"/>
              <a:t> района»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5200" y="1598613"/>
            <a:ext cx="3859211" cy="4262436"/>
          </a:xfrm>
        </p:spPr>
        <p:txBody>
          <a:bodyPr/>
          <a:lstStyle/>
          <a:p>
            <a:pPr algn="just"/>
            <a:r>
              <a:rPr lang="ru-RU" dirty="0" smtClean="0"/>
              <a:t>Физкультурно-оздоровительный центр действует с 2015 года на территории стадиона. Деятельность центра направлена на повышение уровня физической культуры, популяризацию здорового образа жизни, осуществление физкультурно-массовой деятельности, проведение турниров и соревнований, реабилитацию инвалидов с помощью физкультуры. Центр организует работу спортивных групп, секций и клубов и прокат спортивного инвентаря.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4571" y="718026"/>
            <a:ext cx="4624842" cy="301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668" y="3251202"/>
            <a:ext cx="4602302" cy="288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85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Фитнес-зал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842" y="1422400"/>
            <a:ext cx="4882016" cy="3458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4110" y="1598613"/>
            <a:ext cx="3950301" cy="4262436"/>
          </a:xfrm>
        </p:spPr>
        <p:txBody>
          <a:bodyPr/>
          <a:lstStyle/>
          <a:p>
            <a:pPr algn="just"/>
            <a:r>
              <a:rPr lang="ru-RU" dirty="0" smtClean="0"/>
              <a:t>Фитнес-зал размещается в здании центра туризма </a:t>
            </a:r>
            <a:r>
              <a:rPr lang="ru-RU" dirty="0"/>
              <a:t>и </a:t>
            </a:r>
            <a:r>
              <a:rPr lang="ru-RU" dirty="0" smtClean="0"/>
              <a:t>краеведения, оборудован </a:t>
            </a:r>
            <a:r>
              <a:rPr lang="ru-RU" dirty="0"/>
              <a:t>десятком тренажёров и спортивных снарядов, в наличии имеются мячи, гантели, </a:t>
            </a:r>
            <a:r>
              <a:rPr lang="ru-RU" dirty="0" smtClean="0"/>
              <a:t>эспандеры. Работает восстановительный центр с мини бассейном, парной и душем. </a:t>
            </a:r>
          </a:p>
          <a:p>
            <a:pPr algn="just"/>
            <a:r>
              <a:rPr lang="ru-RU" dirty="0" smtClean="0"/>
              <a:t>Желающие могут приобрести абонемент на многоразовое посещение тренажерного зала и получить консультацию от квалифицированного инструктора. 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486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343" y="461853"/>
            <a:ext cx="3505199" cy="976312"/>
          </a:xfrm>
        </p:spPr>
        <p:txBody>
          <a:bodyPr/>
          <a:lstStyle/>
          <a:p>
            <a:pPr algn="ctr"/>
            <a:r>
              <a:rPr lang="ru-RU" b="1" dirty="0" smtClean="0"/>
              <a:t>Пневматический Тир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6194" y="1454728"/>
            <a:ext cx="3687697" cy="4003964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1500" dirty="0" smtClean="0"/>
              <a:t>Если Вы хотите обучиться стрельбе под руководством опытного инструктора, добро пожаловать в пневматический ТИР города Старые Дороги. Удобное расположение в центре города, приятные цены и скидки, высокий уровень безопасности. Каждый стрелок получает сувенир. Правила посещения тира просты и не требуют специальной подготовки.	Приходи и стреляй! </a:t>
            </a:r>
            <a:endParaRPr lang="ru-RU" sz="1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027" y="3325092"/>
            <a:ext cx="4091808" cy="253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309" y="2921876"/>
            <a:ext cx="2506718" cy="334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487" y="327113"/>
            <a:ext cx="5181600" cy="291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70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hlinkClick r:id="rId2"/>
              </a:rPr>
              <a:t>Экскурсионные маршруты </a:t>
            </a:r>
            <a:r>
              <a:rPr lang="ru-RU" dirty="0" err="1">
                <a:hlinkClick r:id="rId2"/>
              </a:rPr>
              <a:t>Стародорожского</a:t>
            </a:r>
            <a:r>
              <a:rPr lang="ru-RU" dirty="0">
                <a:hlinkClick r:id="rId2"/>
              </a:rPr>
              <a:t> района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240814" y="5927834"/>
            <a:ext cx="788276" cy="72521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Экскурсионные маршруты </a:t>
            </a:r>
            <a:r>
              <a:rPr lang="ru-RU" dirty="0" err="1" smtClean="0"/>
              <a:t>Стародорожского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1378" y="1909482"/>
            <a:ext cx="4412223" cy="3777622"/>
          </a:xfrm>
        </p:spPr>
        <p:txBody>
          <a:bodyPr/>
          <a:lstStyle/>
          <a:p>
            <a:pPr algn="just"/>
            <a:r>
              <a:rPr lang="ru-RU" dirty="0" smtClean="0"/>
              <a:t>Маршрут </a:t>
            </a:r>
            <a:r>
              <a:rPr lang="ru-RU" dirty="0"/>
              <a:t>«</a:t>
            </a:r>
            <a:r>
              <a:rPr lang="ru-RU" b="1" dirty="0"/>
              <a:t>СЦЯЖЫНКАМІ МАЛОЙ РАДЗІМЫ: ШЧЫТКАВІЦКАЯ </a:t>
            </a:r>
            <a:r>
              <a:rPr lang="ru-RU" b="1" dirty="0" smtClean="0"/>
              <a:t>ПРОШЧА</a:t>
            </a:r>
            <a:r>
              <a:rPr lang="ru-RU" dirty="0" smtClean="0"/>
              <a:t>» знакомит участников с историей </a:t>
            </a:r>
            <a:r>
              <a:rPr lang="ru-RU" dirty="0" err="1" smtClean="0"/>
              <a:t>аг</a:t>
            </a:r>
            <a:r>
              <a:rPr lang="ru-RU" dirty="0" smtClean="0"/>
              <a:t>. </a:t>
            </a:r>
            <a:r>
              <a:rPr lang="ru-RU" dirty="0" err="1" smtClean="0"/>
              <a:t>Щитковичи</a:t>
            </a:r>
            <a:r>
              <a:rPr lang="ru-RU" dirty="0" smtClean="0"/>
              <a:t>, культурой белорусов-</a:t>
            </a:r>
            <a:r>
              <a:rPr lang="ru-RU" dirty="0" err="1" smtClean="0"/>
              <a:t>сакунов</a:t>
            </a:r>
            <a:r>
              <a:rPr lang="ru-RU" dirty="0" smtClean="0"/>
              <a:t>, географией </a:t>
            </a:r>
            <a:r>
              <a:rPr lang="ru-RU" dirty="0" err="1" smtClean="0"/>
              <a:t>Стародорожского</a:t>
            </a:r>
            <a:r>
              <a:rPr lang="ru-RU" dirty="0" smtClean="0"/>
              <a:t> района. Центральное место маршрута занимает одно из 7 чудес </a:t>
            </a:r>
            <a:r>
              <a:rPr lang="ru-RU" dirty="0" err="1" smtClean="0"/>
              <a:t>Стародорожчины</a:t>
            </a:r>
            <a:r>
              <a:rPr lang="ru-RU" dirty="0" smtClean="0"/>
              <a:t> – </a:t>
            </a:r>
            <a:r>
              <a:rPr lang="ru-RU" dirty="0" err="1" smtClean="0"/>
              <a:t>прощей</a:t>
            </a:r>
            <a:r>
              <a:rPr lang="ru-RU" dirty="0" smtClean="0"/>
              <a:t> в </a:t>
            </a:r>
            <a:r>
              <a:rPr lang="ru-RU" dirty="0" err="1" smtClean="0"/>
              <a:t>аг</a:t>
            </a:r>
            <a:r>
              <a:rPr lang="ru-RU" dirty="0" smtClean="0"/>
              <a:t>. </a:t>
            </a:r>
            <a:r>
              <a:rPr lang="ru-RU" dirty="0" err="1" smtClean="0"/>
              <a:t>Щитковичи</a:t>
            </a:r>
            <a:r>
              <a:rPr lang="ru-RU" dirty="0" smtClean="0"/>
              <a:t>.</a:t>
            </a:r>
          </a:p>
        </p:txBody>
      </p:sp>
      <p:pic>
        <p:nvPicPr>
          <p:cNvPr id="4100" name="Picture 4" descr="C:\Users\Admin\Desktop\Карта_Стародорожского_района 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365" y="2043951"/>
            <a:ext cx="2532591" cy="343348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2" y="457743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Экскурсионные </a:t>
            </a:r>
            <a:r>
              <a:rPr lang="ru-RU" dirty="0"/>
              <a:t>маршруты </a:t>
            </a:r>
            <a:r>
              <a:rPr lang="ru-RU" dirty="0" err="1"/>
              <a:t>Стародорожского</a:t>
            </a:r>
            <a:r>
              <a:rPr lang="ru-RU" dirty="0"/>
              <a:t>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081" y="2026024"/>
            <a:ext cx="4358435" cy="377762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Маршрут «</a:t>
            </a:r>
            <a:r>
              <a:rPr lang="ru-RU" b="1" dirty="0"/>
              <a:t>ЦЕЛЕБНЫЕ ВАЛУНЫ </a:t>
            </a:r>
            <a:r>
              <a:rPr lang="ru-RU" b="1" dirty="0" smtClean="0"/>
              <a:t>СТАРОДОРОЖЧИНЫ</a:t>
            </a:r>
            <a:r>
              <a:rPr lang="ru-RU" dirty="0" smtClean="0"/>
              <a:t>» знакомит с историческим и культурным наследием Стародорожского района, в том числе с объектами 7 чудес </a:t>
            </a:r>
            <a:r>
              <a:rPr lang="ru-RU" dirty="0" err="1" smtClean="0"/>
              <a:t>Стародорожчины</a:t>
            </a:r>
            <a:r>
              <a:rPr lang="ru-RU" dirty="0" smtClean="0"/>
              <a:t> – камнем-валуном и </a:t>
            </a:r>
            <a:r>
              <a:rPr lang="ru-RU" dirty="0" err="1" smtClean="0"/>
              <a:t>камнем-следовиком</a:t>
            </a:r>
            <a:r>
              <a:rPr lang="ru-RU" dirty="0" smtClean="0"/>
              <a:t>.</a:t>
            </a:r>
          </a:p>
        </p:txBody>
      </p:sp>
      <p:pic>
        <p:nvPicPr>
          <p:cNvPr id="6147" name="Picture 3" descr="C:\Users\Admin\Desktop\камень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195" y="2074116"/>
            <a:ext cx="3094038" cy="39020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2" y="439782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Экскурсионные </a:t>
            </a:r>
            <a:r>
              <a:rPr lang="ru-RU" dirty="0"/>
              <a:t>маршруты </a:t>
            </a:r>
            <a:r>
              <a:rPr lang="ru-RU" dirty="0" err="1"/>
              <a:t>Стародорожского</a:t>
            </a:r>
            <a:r>
              <a:rPr lang="ru-RU" dirty="0"/>
              <a:t>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5022" y="2026023"/>
            <a:ext cx="4549589" cy="2589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Маршрут «</a:t>
            </a:r>
            <a:r>
              <a:rPr lang="ru-RU" b="1" dirty="0" smtClean="0"/>
              <a:t>ПАМЯТНИКИ </a:t>
            </a:r>
            <a:r>
              <a:rPr lang="ru-RU" b="1" dirty="0"/>
              <a:t>ЖЕРТВАМ ВОЙНЫ НА ТЕРРИТОРИИ г. СТАРЫЕ </a:t>
            </a:r>
            <a:r>
              <a:rPr lang="ru-RU" b="1" dirty="0" smtClean="0"/>
              <a:t>ДОРОГИ</a:t>
            </a:r>
            <a:r>
              <a:rPr lang="ru-RU" dirty="0" smtClean="0"/>
              <a:t>» нацелен на патриотическое воспитание. В рамках экскурсии происходит знакомство с историей города Старые Дороги в годы Великой Отечественной </a:t>
            </a:r>
            <a:r>
              <a:rPr lang="ru-RU" dirty="0"/>
              <a:t>	</a:t>
            </a:r>
            <a:r>
              <a:rPr lang="ru-RU" dirty="0" smtClean="0"/>
              <a:t>войны и историей создания памятников жертвам войны.</a:t>
            </a:r>
          </a:p>
          <a:p>
            <a:endParaRPr lang="ru-RU" dirty="0"/>
          </a:p>
        </p:txBody>
      </p:sp>
      <p:pic>
        <p:nvPicPr>
          <p:cNvPr id="9219" name="Picture 3" descr="C:\Users\Admin\Desktop\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623" y="2126280"/>
            <a:ext cx="5047129" cy="317186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2" y="461554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2903</TotalTime>
  <Words>831</Words>
  <Application>Microsoft Office PowerPoint</Application>
  <PresentationFormat>Произвольный</PresentationFormat>
  <Paragraphs>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Легкий дым</vt:lpstr>
      <vt:lpstr>Стародорожский район</vt:lpstr>
      <vt:lpstr>Физическая культура и спорт</vt:lpstr>
      <vt:lpstr>ГУ «Физкультурно-оздоровительный центр Стародорожского района»</vt:lpstr>
      <vt:lpstr>Фитнес-зал</vt:lpstr>
      <vt:lpstr>Пневматический Тир</vt:lpstr>
      <vt:lpstr>Экскурсионные маршруты Стародорожского района</vt:lpstr>
      <vt:lpstr>Экскурсионные маршруты Стародорожского района</vt:lpstr>
      <vt:lpstr>Экскурсионные маршруты Стародорожского района</vt:lpstr>
      <vt:lpstr>Экскурсионные маршруты Стародорожского района</vt:lpstr>
      <vt:lpstr>Экскурсионные маршруты Стародорожского района</vt:lpstr>
      <vt:lpstr>Экскурсионные маршруты Стародорожского района</vt:lpstr>
      <vt:lpstr>Проживание</vt:lpstr>
      <vt:lpstr>Охотничий комплекс</vt:lpstr>
      <vt:lpstr>Агроусадьба «Андреевская заимка»</vt:lpstr>
      <vt:lpstr>Агроусадьба «Барберовка»</vt:lpstr>
      <vt:lpstr>Гостиница  “На ростанях”</vt:lpstr>
      <vt:lpstr>Питание</vt:lpstr>
      <vt:lpstr>Кафе-бар «Максим» </vt:lpstr>
      <vt:lpstr>Кафе «Юлия»  Кафе «Магистраль»</vt:lpstr>
      <vt:lpstr>Ресторан «Заря»  Кафе «Олимп»</vt:lpstr>
      <vt:lpstr>Брендовая продукция</vt:lpstr>
      <vt:lpstr>СтаДар</vt:lpstr>
      <vt:lpstr>Минеральная вода «Стародорожская»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Стародорожский район</dc:title>
  <dc:creator>Пользователь</dc:creator>
  <cp:lastModifiedBy>МУЗЕЙ</cp:lastModifiedBy>
  <cp:revision>288</cp:revision>
  <dcterms:created xsi:type="dcterms:W3CDTF">2021-01-27T09:06:16Z</dcterms:created>
  <dcterms:modified xsi:type="dcterms:W3CDTF">2021-03-03T05:51:28Z</dcterms:modified>
</cp:coreProperties>
</file>